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Override PartName="/docProps/app.xml" ContentType="application/vnd.openxmlformats-officedocument.extended-properties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theme/theme1.xml" ContentType="application/vnd.openxmlformats-officedocument.theme+xml"/>
  <Override PartName="/ppt/presProps.xml" ContentType="application/vnd.openxmlformats-officedocument.presentationml.presProps+xml"/>
  <Override PartName="/ppt/tableStyles.xml" ContentType="application/vnd.openxmlformats-officedocument.presentationml.tableStyles+xml"/>
  <Override PartName="/docProps/core.xml" ContentType="application/vnd.openxmlformats-package.core-properties+xml"/>
  <Override PartName="/docProps/custom.xml" ContentType="application/vnd.openxmlformats-officedocument.custom-properties+xml"/>
  <Override PartName="/ppt/presentation.xml" ContentType="application/vnd.openxmlformats-officedocument.presentationml.presentation.main+xml"/>
  <Override PartName="/ppt/viewProps.xml" ContentType="application/vnd.openxmlformats-officedocument.presentationml.viewProps+xml"/>
  <Override PartName="/ppt/slides/slide1.xml" ContentType="application/vnd.openxmlformats-officedocument.presentationml.slide+xml"/>
  <Override PartName="/ppt/slides/slide2.xml" ContentType="application/vnd.openxmlformats-officedocument.presentationml.slide+xml"/>
</Types>
</file>

<file path=_rels/.rels><?xml version="1.0" encoding="UTF-8"?><Relationships xmlns="http://schemas.openxmlformats.org/package/2006/relationships"><Relationship Id="rId1" Type="http://schemas.openxmlformats.org/officeDocument/2006/relationships/officeDocument" Target="ppt/presentation.xml" /><Relationship Id="rId2" Type="http://schemas.openxmlformats.org/package/2006/relationships/metadata/core-properties" Target="docProps/core.xml" /><Relationship Id="rId3" Type="http://schemas.openxmlformats.org/package/2006/relationships/metadata/extended-properties" Target="docProps/app.xml" /><Relationship Id="rId4" Type="http://schemas.openxmlformats.org/officeDocument/2006/relationships/custom-properties" Target="docProps/custom.xml" /></Relationships>
</file>

<file path=ppt/presentation.xml><?xml version="1.0" encoding="utf-8"?>
<p:presentation xmlns:a="http://schemas.openxmlformats.org/drawingml/2006/main" xmlns:p="http://schemas.openxmlformats.org/presentationml/2006/main" xmlns:r="http://schemas.openxmlformats.org/officeDocument/2006/relationships" autoCompressPictures="0" saveSubsetFonts="1">
  <p:sldMasterIdLst>
    <p:sldMasterId id="2147483648" r:id="rId1"/>
  </p:sldMasterIdLst>
  <p:sldIdLst>
    <p:sldId id="256" r:id="rId2"/>
    <p:sldId id="257" r:id="rId3"/>
  </p:sldIdLst>
  <p:sldSz cx="9144000" cy="6858000" type="screen4x3"/>
  <p:notesSz cx="6858000" cy="9144000"/>
  <p:defaultTextStyle>
    <a:defPPr>
      <a:defRPr lang="en-US"/>
    </a:defPPr>
    <a:lvl1pPr algn="l" defTabSz="457200" eaLnBrk="1" hangingPunct="1" latinLnBrk="0" marL="0" rtl="0">
      <a:defRPr kern="1200" sz="1800">
        <a:solidFill>
          <a:schemeClr val="tx1"/>
        </a:solidFill>
        <a:latin typeface="+mn-lt"/>
        <a:ea typeface="+mn-ea"/>
        <a:cs typeface="+mn-cs"/>
      </a:defRPr>
    </a:lvl1pPr>
    <a:lvl2pPr algn="l" defTabSz="457200" eaLnBrk="1" hangingPunct="1" latinLnBrk="0" marL="457200" rtl="0">
      <a:defRPr kern="1200" sz="1800">
        <a:solidFill>
          <a:schemeClr val="tx1"/>
        </a:solidFill>
        <a:latin typeface="+mn-lt"/>
        <a:ea typeface="+mn-ea"/>
        <a:cs typeface="+mn-cs"/>
      </a:defRPr>
    </a:lvl2pPr>
    <a:lvl3pPr algn="l" defTabSz="457200" eaLnBrk="1" hangingPunct="1" latinLnBrk="0" marL="914400" rtl="0">
      <a:defRPr kern="1200" sz="1800">
        <a:solidFill>
          <a:schemeClr val="tx1"/>
        </a:solidFill>
        <a:latin typeface="+mn-lt"/>
        <a:ea typeface="+mn-ea"/>
        <a:cs typeface="+mn-cs"/>
      </a:defRPr>
    </a:lvl3pPr>
    <a:lvl4pPr algn="l" defTabSz="457200" eaLnBrk="1" hangingPunct="1" latinLnBrk="0" marL="1371600" rtl="0">
      <a:defRPr kern="1200" sz="1800">
        <a:solidFill>
          <a:schemeClr val="tx1"/>
        </a:solidFill>
        <a:latin typeface="+mn-lt"/>
        <a:ea typeface="+mn-ea"/>
        <a:cs typeface="+mn-cs"/>
      </a:defRPr>
    </a:lvl4pPr>
    <a:lvl5pPr algn="l" defTabSz="457200" eaLnBrk="1" hangingPunct="1" latinLnBrk="0" marL="1828800" rtl="0">
      <a:defRPr kern="1200" sz="1800">
        <a:solidFill>
          <a:schemeClr val="tx1"/>
        </a:solidFill>
        <a:latin typeface="+mn-lt"/>
        <a:ea typeface="+mn-ea"/>
        <a:cs typeface="+mn-cs"/>
      </a:defRPr>
    </a:lvl5pPr>
    <a:lvl6pPr algn="l" defTabSz="457200" eaLnBrk="1" hangingPunct="1" latinLnBrk="0" marL="2286000" rtl="0">
      <a:defRPr kern="1200" sz="1800">
        <a:solidFill>
          <a:schemeClr val="tx1"/>
        </a:solidFill>
        <a:latin typeface="+mn-lt"/>
        <a:ea typeface="+mn-ea"/>
        <a:cs typeface="+mn-cs"/>
      </a:defRPr>
    </a:lvl6pPr>
    <a:lvl7pPr algn="l" defTabSz="457200" eaLnBrk="1" hangingPunct="1" latinLnBrk="0" marL="2743200" rtl="0">
      <a:defRPr kern="1200" sz="1800">
        <a:solidFill>
          <a:schemeClr val="tx1"/>
        </a:solidFill>
        <a:latin typeface="+mn-lt"/>
        <a:ea typeface="+mn-ea"/>
        <a:cs typeface="+mn-cs"/>
      </a:defRPr>
    </a:lvl7pPr>
    <a:lvl8pPr algn="l" defTabSz="457200" eaLnBrk="1" hangingPunct="1" latinLnBrk="0" marL="3200400" rtl="0">
      <a:defRPr kern="1200" sz="1800">
        <a:solidFill>
          <a:schemeClr val="tx1"/>
        </a:solidFill>
        <a:latin typeface="+mn-lt"/>
        <a:ea typeface="+mn-ea"/>
        <a:cs typeface="+mn-cs"/>
      </a:defRPr>
    </a:lvl8pPr>
    <a:lvl9pPr algn="l" defTabSz="457200" eaLnBrk="1" hangingPunct="1" latinLnBrk="0" marL="3657600" rtl="0">
      <a:defRPr kern="1200" sz="18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p="http://schemas.openxmlformats.org/presentationml/2006/main" xmlns:r="http://schemas.openxmlformats.org/officeDocument/2006/relationships">
  <p:normalViewPr>
    <p:restoredLeft autoAdjust="0" sz="15633"/>
    <p:restoredTop autoAdjust="0" sz="94711"/>
  </p:normalViewPr>
  <p:slideViewPr>
    <p:cSldViewPr snapToGrid="0" snapToObjects="1">
      <p:cViewPr varScale="1">
        <p:scale>
          <a:sx d="100" n="84"/>
          <a:sy d="100" n="84"/>
        </p:scale>
        <p:origin x="1278" y="60"/>
      </p:cViewPr>
      <p:guideLst>
        <p:guide orient="horz" pos="2160"/>
        <p:guide pos="2880"/>
      </p:guideLst>
    </p:cSldViewPr>
  </p:slideViewPr>
  <p:outlineViewPr>
    <p:cViewPr>
      <p:scale>
        <a:sx d="100" n="33"/>
        <a:sy d="100" n="33"/>
      </p:scale>
      <p:origin x="0" y="0"/>
    </p:cViewPr>
  </p:outlineViewPr>
  <p:notesTextViewPr>
    <p:cViewPr>
      <p:scale>
        <a:sx d="100" n="100"/>
        <a:sy d="100" n="100"/>
      </p:scale>
      <p:origin x="0" y="0"/>
    </p:cViewPr>
  </p:notesTextViewPr>
  <p:gridSpacing cx="76200" cy="76200"/>
</p:viewPr>
</file>

<file path=ppt/_rels/presentation.xml.rels><?xml version="1.0" encoding="UTF-8"?><Relationships xmlns="http://schemas.openxmlformats.org/package/2006/relationships"><Relationship Id="rId2" Type="http://schemas.openxmlformats.org/officeDocument/2006/relationships/slide" Target="slides/slide1.xml" /><Relationship Id="rId3" Type="http://schemas.openxmlformats.org/officeDocument/2006/relationships/slide" Target="slides/slide2.xml" /><Relationship Id="rId5" Type="http://schemas.openxmlformats.org/officeDocument/2006/relationships/viewProps" Target="viewProps.xml" /><Relationship Id="rId4" Type="http://schemas.openxmlformats.org/officeDocument/2006/relationships/presProps" Target="presProps.xml" /><Relationship Id="rId1" Type="http://schemas.openxmlformats.org/officeDocument/2006/relationships/slideMaster" Target="slideMasters/slideMaster1.xml" /><Relationship Id="rId7" Type="http://schemas.openxmlformats.org/officeDocument/2006/relationships/tableStyles" Target="tableStyles.xml" /><Relationship Id="rId6" Type="http://schemas.openxmlformats.org/officeDocument/2006/relationships/theme" Target="theme/theme1.xml" 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4435751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391479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8152904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834600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7306907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988624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3579396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7272125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3090109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4089564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6689985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7620087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?>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_rels/slide2.xml.rels><?xml version="1.0" encoding="UTF-8"?>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Here is some text, written as a raw inline: </a:t>
            </a:r>
            <a:r>
              <a:rPr/>
              <a:t>Here are examples of </a:t>
            </a:r>
            <a:r>
              <a:rPr i="1"/>
              <a:t>italics</a:t>
            </a:r>
            <a:r>
              <a:rPr/>
              <a:t>, </a:t>
            </a:r>
            <a:r>
              <a:rPr b="1"/>
              <a:t>bold</a:t>
            </a:r>
          </a:p>
        </p:txBody>
      </p:sp>
    </p:spTree>
  </p:cSld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1"/>
            <a:r>
              <a:rPr/>
              <a:t>Bulleted bulleted lists.</a:t>
            </a:r>
          </a:p>
          <a:p>
            <a:pPr lvl="1"/>
            <a:r>
              <a:rPr/>
              <a:t>And go to arbitrary depth.</a:t>
            </a:r>
          </a:p>
          <a:p>
            <a:pPr lvl="2"/>
            <a:r>
              <a:rPr/>
              <a:t>Like this</a:t>
            </a:r>
          </a:p>
          <a:p>
            <a:pPr lvl="3"/>
            <a:r>
              <a:rPr/>
              <a:t>Or this</a:t>
            </a:r>
          </a:p>
          <a:p>
            <a:pPr lvl="2"/>
            <a:r>
              <a:rPr/>
              <a:t>Back to here.</a:t>
            </a:r>
          </a:p>
        </p:txBody>
      </p:sp>
    </p:spTree>
  </p:cSld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</TotalTime>
  <Words>49</Words>
  <Application>Microsoft Office PowerPoint</Application>
  <PresentationFormat>On-screen Show (4:3)</PresentationFormat>
  <Paragraphs>15</Paragraphs>
  <Slides>4</Slides>
  <Notes>2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4</vt:i4>
      </vt:variant>
    </vt:vector>
  </HeadingPairs>
  <TitlesOfParts>
    <vt:vector size="7" baseType="lpstr">
      <vt:lpstr>Arial</vt:lpstr>
      <vt:lpstr>Calibri</vt:lpstr>
      <vt:lpstr>Office Theme</vt:lpstr>
      <vt:lpstr>Presentation Title</vt:lpstr>
      <vt:lpstr>Slide Title</vt:lpstr>
      <vt:lpstr>Section header</vt:lpstr>
      <vt:lpstr>Slide Title for Two-Content</vt:lpstr>
    </vt:vector>
  </TitlesOfParts>
  <Company/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keywords/>
  <dcterms:created xsi:type="dcterms:W3CDTF">2021-02-15T07:40:58Z</dcterms:created>
  <dcterms:modified xsi:type="dcterms:W3CDTF">2021-02-15T07:40:58Z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/>
</file>